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a1f69eee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a1f69eee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63822fd4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63822fd4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a1f69eee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a1f69eee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63822fd4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63822fd4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a1f69ee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a1f69ee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63822fd4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63822fd4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6b7997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6b7997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a1f69eee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a1f69eee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a1f69eee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a1f69eee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63822fd4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63822fd4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63822fd4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63822fd4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63822fd4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63822fd4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63822fd4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63822fd4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63822fd4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63822fd4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a1f69eee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a1f69eee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a1f69ee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a1f69ee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63822fd4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63822fd4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a1f69eeec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a1f69eee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3822fd4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63822fd4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a1f69ee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a1f69ee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63822fd4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63822fd4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a1f69ee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a1f69ee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63822fd4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63822fd4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a1f69ee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a1f69ee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a1f69eee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a1f69eee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t.wikipedia.org/wiki/Mem%C3%B3ria_virtua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n.wikipedia.org/wiki/Operating_system" TargetMode="External"/><Relationship Id="rId4" Type="http://schemas.openxmlformats.org/officeDocument/2006/relationships/hyperlink" Target="https://pt.wikipedia.org/wiki/Sistema_operativo" TargetMode="External"/><Relationship Id="rId5" Type="http://schemas.openxmlformats.org/officeDocument/2006/relationships/hyperlink" Target="http://www.tocadotux.com.br/2015/03/diferentes-modelos-de-kernels.html" TargetMode="External"/><Relationship Id="rId6" Type="http://schemas.openxmlformats.org/officeDocument/2006/relationships/hyperlink" Target="https://www.tecmundo.com.br/sistema-operacional/2031-a-historia-dos-sistemas-operacionais-ilustracao-.htm" TargetMode="External"/><Relationship Id="rId7" Type="http://schemas.openxmlformats.org/officeDocument/2006/relationships/hyperlink" Target="https://sites.google.com/site/proffernandosiqueiraso/aulas/1-visao-geral-dos-sistemas-operacionai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 Informática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10 - Sistemas Operacionais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Anayran Pinheiro de Azevedo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Digital House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76887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Kernel: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cérebro do sistema operacional é conhecido como Kernel.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Kernel é uma parte do sistema operacional que 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encarrega de atuar entre diferentes aplicações e suas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necessidades, a partir do recurso que possui 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dispositivo para executá-los.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862" y="1853850"/>
            <a:ext cx="3782280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sp>
        <p:nvSpPr>
          <p:cNvPr id="157" name="Google Shape;157;p24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sistema operacional tem acesso completo à memória do sistema e deve permitir que os processos dos usuários tenham acesso seguro à memória quando o requisitam.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Vários sistemas operacionais usam </a:t>
            </a:r>
            <a:r>
              <a:rPr lang="pt-B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memória virtual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que possui 3 funções básicas: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901700" rtl="0" algn="l"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050"/>
              <a:buFont typeface="Arial"/>
              <a:buAutoNum type="arabicPeriod"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Assegurar que cada processo tenha seu próprio espaço de endereçamento, começando em zero, para evitar ou resolver o problema de relocação;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9017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Font typeface="Arial"/>
              <a:buAutoNum type="arabicPeriod"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Prover proteção da memória para impedir que um processo utilize um endereço de memória que não lhe pertença;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9017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Font typeface="Arial"/>
              <a:buAutoNum type="arabicPeriod"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Possibilitar que uma aplicação utilize mais memória do que a fisicamente existente.</a:t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225" y="1853850"/>
            <a:ext cx="347884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Kernel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Monolítico: O kernel monolítico é uma arquitetura de núcleo onde todo o núcleo é executado no espaço de núcleo no modo de supervisão. Ele é carregado todo de uma vez no sistema, podendo gerar desperdício de recursos ocupados pelo SO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Microkernel: </a:t>
            </a:r>
            <a:r>
              <a:rPr lang="pt-BR"/>
              <a:t>é uma arquitetura de núcleo (kernel) de um SO cujas funcionalidades são quase todas executadas fora do núcleo, em oposição a um núcleo monolítico. Ele carrega as funcionalidades de acordo o necessário, podendo gerar um maior processamento, e maior tempo para uso por parte do computador.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Kernel Híbrido: Mistura das duas abordagens de kernel.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54" y="1853850"/>
            <a:ext cx="2912445" cy="2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900" y="1853850"/>
            <a:ext cx="3591051" cy="21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1081750" y="429905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Exemplos de kernels monolítico (Windows) e microkernel (Linux)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4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Chamadas de sistema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As chamadas de sistema são a maneira pela qual um programa solicita uma ação do sistema operacional com o qual ele interage.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Esta ação é o link entre o modo de usuário e o modo privilegiado do sistema operacional. Isso  permite que os aplicativos utilizem recursos de hardware.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das chamadas de sistema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a forma como os sistemas operacionais diferenciam as ações que um usuário pode realizar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(modo usuário) daquelas que não pode, pois algumas podem ser muito prejudiciais ao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sistema operacional, que deve ser controlado apenas por ele mesmo (modo privilegiado).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00" y="3282900"/>
            <a:ext cx="3822000" cy="13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Recapitulando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Sistemas Dedicados (1950)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Processamento em Batch Simples (1960)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Processamento em Batch Multiprogramado (1970)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Sistemas em Tempo Real (Final dos anos 70)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PCs/Desktops (1980)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Sistemas Multiprocessados (Final dos anos 80)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Sistemas baseados para a Web (1990+)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História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Como funciona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Tipos de Kernel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Chamadas de Sistema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Evolução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Panorama atual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Conclusão</a:t>
            </a:r>
            <a:endParaRPr sz="19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125" y="823500"/>
            <a:ext cx="3429249" cy="3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38"/>
            <a:ext cx="666750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663" y="1853850"/>
            <a:ext cx="6754668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Panorama Atual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400" y="1853838"/>
            <a:ext cx="48768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Procurar definições sobre monotarefa, multitarefa, monousuário e multiusuário.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Responder a pergunta: computadores podem funcionar com mais de um sistema operacional executando ao mesmo tempo?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Procurar como se realiza a instalação de um sistema operacional </a:t>
            </a:r>
            <a:r>
              <a:rPr b="1" lang="pt-BR"/>
              <a:t>Linux</a:t>
            </a:r>
            <a:r>
              <a:rPr lang="pt-BR"/>
              <a:t> tanto em um PC/notebook quanto em um </a:t>
            </a:r>
            <a:r>
              <a:rPr b="1" lang="pt-BR"/>
              <a:t>Macbook.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pt-BR"/>
              <a:t>Desafio: </a:t>
            </a:r>
            <a:r>
              <a:rPr lang="pt-BR"/>
              <a:t>instalar um linux, seja em uma máquina virtual ou em uma partição de uma máquina. CUIDADO! NÃO SOMOS RESPONSÁVEIS POR POSSÍVEIS PERDAS DE DADOS CASO INSTALE EM UMA MÁQUINA PESSOAL!!!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Materiais para referência</a:t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729450" y="2078875"/>
            <a:ext cx="7688700" cy="29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https://en.wikipedia.org/wiki/Operating_system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https://pt.wikipedia.org/wiki/Sistema_operativo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http://www.tocadotux.com.br/2015/03/diferentes-modelos-de-kernels.html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https://www.tecmundo.com.br/sistema-operacional/2031-a-historia-dos-sistemas-operacionais-ilustracao-.htm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https://sites.google.com/site/proffernandosiqueiraso/aulas/1-visao-geral-dos-sistemas-operacionais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4488233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458" y="2622375"/>
            <a:ext cx="31527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Próxima Aula:</a:t>
            </a:r>
            <a:endParaRPr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Processos</a:t>
            </a:r>
            <a:endParaRPr sz="2220"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Anayran de Azevedo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Digital House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Obrigado!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anayran@digitalhouse.com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974" y="764600"/>
            <a:ext cx="3807925" cy="39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905179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154" y="2163738"/>
            <a:ext cx="4204573" cy="236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sp>
        <p:nvSpPr>
          <p:cNvPr id="107" name="Google Shape;107;p16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Como sabemos, no começo os computadores eram máquinas dedicadas a rodarem apenas um tipo de programa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Porém a tecnologia avançou rápido, sendo assim, o poder computacional também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Com isso, se nasceu a necessidade de aproveitar o poder computacional destas máquinas.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02025"/>
            <a:ext cx="44923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525" y="2196888"/>
            <a:ext cx="3617400" cy="239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Com isso, em 1962 tivemos o primeiro sistema operacional moderno criado para o supercomputador Atlas, que pertencia a Universidade de Manchester;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Foi o primeiro SO a controlar corretamente o modelo de Von Neumann.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25" y="1853850"/>
            <a:ext cx="2984851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551" y="1853850"/>
            <a:ext cx="257583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sp>
        <p:nvSpPr>
          <p:cNvPr id="133" name="Google Shape;133;p20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Em 1964, foi criado o sistema que seria o pai do Unix, o Multics</a:t>
            </a:r>
            <a:r>
              <a:rPr lang="pt-BR" sz="1900"/>
              <a:t>;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Foi criado pelos funcionários da Bell Technologies, que hoje pertence a AT&amp;T;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pt-BR" sz="1900"/>
              <a:t>Foi um marco por permitir que fosse instalado em múltiplos computadores, contando que fossem similares aos que estivessem presentes na AT&amp;T ou General Eletric.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funciona?</a:t>
            </a:r>
            <a:endParaRPr/>
          </a:p>
        </p:txBody>
      </p:sp>
      <p:sp>
        <p:nvSpPr>
          <p:cNvPr id="139" name="Google Shape;139;p21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Um sistema operacional possui as seguintes funções: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Gerenciamento de processos;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Gerenciamento de memória;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Gerenciamento de recursos;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Entrada e saída de dados;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Sistema de arquivos.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